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handoutMasterIdLst>
    <p:handoutMasterId r:id="rId27"/>
  </p:handoutMasterIdLst>
  <p:sldIdLst>
    <p:sldId id="256" r:id="rId2"/>
    <p:sldId id="332" r:id="rId3"/>
    <p:sldId id="330" r:id="rId4"/>
    <p:sldId id="331" r:id="rId5"/>
    <p:sldId id="333" r:id="rId6"/>
    <p:sldId id="334" r:id="rId7"/>
    <p:sldId id="335" r:id="rId8"/>
    <p:sldId id="336" r:id="rId9"/>
    <p:sldId id="337" r:id="rId10"/>
    <p:sldId id="349" r:id="rId11"/>
    <p:sldId id="339" r:id="rId12"/>
    <p:sldId id="348" r:id="rId13"/>
    <p:sldId id="343" r:id="rId14"/>
    <p:sldId id="344" r:id="rId15"/>
    <p:sldId id="350" r:id="rId16"/>
    <p:sldId id="342" r:id="rId17"/>
    <p:sldId id="358" r:id="rId18"/>
    <p:sldId id="352" r:id="rId19"/>
    <p:sldId id="353" r:id="rId20"/>
    <p:sldId id="354" r:id="rId21"/>
    <p:sldId id="355" r:id="rId22"/>
    <p:sldId id="356" r:id="rId23"/>
    <p:sldId id="357" r:id="rId24"/>
    <p:sldId id="351" r:id="rId2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4709" autoAdjust="0"/>
  </p:normalViewPr>
  <p:slideViewPr>
    <p:cSldViewPr>
      <p:cViewPr>
        <p:scale>
          <a:sx n="80" d="100"/>
          <a:sy n="80" d="100"/>
        </p:scale>
        <p:origin x="-1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6"/>
    </p:cViewPr>
  </p:sorterViewPr>
  <p:notesViewPr>
    <p:cSldViewPr>
      <p:cViewPr varScale="1">
        <p:scale>
          <a:sx n="81" d="100"/>
          <a:sy n="81" d="100"/>
        </p:scale>
        <p:origin x="-1998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56A0C6-A2E5-4A6C-9452-D66F3432D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224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A15E1E-846C-4D5D-B4CD-F9B2774A07E8}" type="datetimeFigureOut">
              <a:rPr lang="en-US"/>
              <a:pPr>
                <a:defRPr/>
              </a:pPr>
              <a:t>4/29/2011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D58CD1-7AF7-4908-9B7D-C7423A82E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92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Buzzer</a:t>
            </a:r>
          </a:p>
          <a:p>
            <a:pPr lvl="1"/>
            <a:r>
              <a:rPr lang="en-US" dirty="0" smtClean="0"/>
              <a:t>Push Buttons</a:t>
            </a:r>
          </a:p>
          <a:p>
            <a:pPr lvl="1"/>
            <a:r>
              <a:rPr lang="en-US" dirty="0" smtClean="0"/>
              <a:t>Temperature Sensor</a:t>
            </a:r>
          </a:p>
          <a:p>
            <a:pPr lvl="1"/>
            <a:r>
              <a:rPr lang="en-US" dirty="0" smtClean="0"/>
              <a:t>Recharging Circuitry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D58CD1-7AF7-4908-9B7D-C7423A82EA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C4DD381-9459-4EBD-A2E1-6FF92E07500C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0C8150E-1FCC-4971-AF7B-6B54C5309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F9382-401B-44C6-8733-543B657C6561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2AC54-2E7E-4F35-9130-67DF78DAD7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C07D2-3746-4036-A6FF-1E3919370109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D504C9-3F23-45F7-9717-310ED39F27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5D28C0-C6F7-4D35-96AC-642FFC1EBC80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78A758-2D7B-42C0-83F4-025F2DAB0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2449330-DC13-4CCE-83D7-78B4F01E799D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7B2494-017C-436C-8242-25288C4585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29AAC3-DD03-4A46-8688-EC9B1760FCC6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75C453-806A-4A5E-802F-0532D1CB6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77B4F-4684-44E7-AFBC-6213B253A9F3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3F25C96-C046-4D8A-9E99-4720BD01FE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08310A-7B9A-4118-84D9-B631E2DA3644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1EF2F-8DD5-492E-8C20-25A4098353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5CD7A-C4AA-4446-9B64-B61A20A3C9CE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D9375E-686E-46E3-BB93-9878A9B8DC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CE4B33-4D87-41B7-BBAE-8D9559B0184E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AE661C-03A4-4BBD-A3C6-8D679E8DAB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4E2183-8E2E-4C01-AEDF-F9F3DBE7BCDC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FBAD94-5B59-4CF6-A0A5-1D2D83D55C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32173AD-4DD4-465C-9B18-3E86817AD4E1}" type="datetimeFigureOut">
              <a:rPr lang="en-US" smtClean="0"/>
              <a:pPr/>
              <a:t>4/29/2011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5383127-73B8-473B-9549-2A233FA612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228600" y="8382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Steam Heat Controller</a:t>
            </a: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1981200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for Coover Hall </a:t>
            </a:r>
          </a:p>
          <a:p>
            <a:pPr algn="ct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May11-19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371600" y="3962400"/>
            <a:ext cx="281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Members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</a:t>
            </a:r>
            <a:r>
              <a:rPr lang="en-US" sz="2000" dirty="0" smtClean="0"/>
              <a:t>Jusufovic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Cao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Thinh Luong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Curtis Mayberry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105400" y="3962400"/>
            <a:ext cx="2209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Advisers: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Boyd</a:t>
            </a:r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Harker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94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19600" cy="4526280"/>
          </a:xfrm>
        </p:spPr>
        <p:txBody>
          <a:bodyPr/>
          <a:lstStyle/>
          <a:p>
            <a:r>
              <a:rPr lang="en-US" dirty="0" smtClean="0"/>
              <a:t>Website Interface</a:t>
            </a:r>
          </a:p>
          <a:p>
            <a:pPr lvl="1"/>
            <a:r>
              <a:rPr lang="en-US" dirty="0" smtClean="0"/>
              <a:t>Login Authentication</a:t>
            </a:r>
          </a:p>
          <a:p>
            <a:pPr lvl="1"/>
            <a:r>
              <a:rPr lang="en-US" dirty="0" smtClean="0"/>
              <a:t>Access Levels</a:t>
            </a:r>
          </a:p>
          <a:p>
            <a:pPr lvl="1"/>
            <a:r>
              <a:rPr lang="en-US" dirty="0" smtClean="0"/>
              <a:t>Displays Current Temp</a:t>
            </a:r>
          </a:p>
          <a:p>
            <a:pPr lvl="1"/>
            <a:r>
              <a:rPr lang="en-US" dirty="0" smtClean="0"/>
              <a:t>Remotely Set Temp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524000"/>
            <a:ext cx="4178300" cy="280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3657600" cy="211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495800"/>
            <a:ext cx="3009900" cy="197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/>
          <a:lstStyle/>
          <a:p>
            <a:r>
              <a:rPr lang="en-US" dirty="0" smtClean="0"/>
              <a:t>AVR STK600 Development Kit</a:t>
            </a:r>
          </a:p>
          <a:p>
            <a:pPr lvl="1"/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Push Button</a:t>
            </a:r>
          </a:p>
          <a:p>
            <a:pPr lvl="1"/>
            <a:r>
              <a:rPr lang="en-US" dirty="0" smtClean="0"/>
              <a:t>Motor System</a:t>
            </a:r>
          </a:p>
          <a:p>
            <a:pPr lvl="1"/>
            <a:r>
              <a:rPr lang="en-US" dirty="0" smtClean="0"/>
              <a:t>Temperature Sensor</a:t>
            </a:r>
          </a:p>
          <a:p>
            <a:pPr lvl="1"/>
            <a:r>
              <a:rPr lang="en-US" dirty="0" smtClean="0"/>
              <a:t>LCD</a:t>
            </a:r>
          </a:p>
          <a:p>
            <a:pPr lvl="1"/>
            <a:r>
              <a:rPr lang="en-US" dirty="0" smtClean="0"/>
              <a:t>Wireless Transceiver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72317"/>
          </a:xfrm>
        </p:spPr>
        <p:txBody>
          <a:bodyPr/>
          <a:lstStyle/>
          <a:p>
            <a:r>
              <a:rPr lang="en-US" dirty="0" smtClean="0"/>
              <a:t>Simulate operating environment</a:t>
            </a:r>
          </a:p>
          <a:p>
            <a:r>
              <a:rPr lang="en-US" dirty="0" smtClean="0"/>
              <a:t>System performance test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4111828" cy="24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E:\Ben Cao's Files\Pictures\Senior D Photo\P10009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4856" y="2159744"/>
            <a:ext cx="5081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E:\Ben Cao's Files\Pictures\Senior D Photo\P100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196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629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PCB Board</a:t>
            </a:r>
          </a:p>
          <a:p>
            <a:pPr lvl="1"/>
            <a:r>
              <a:rPr lang="en-US" b="1" dirty="0" smtClean="0"/>
              <a:t>Floating pins</a:t>
            </a:r>
          </a:p>
          <a:p>
            <a:pPr lvl="1"/>
            <a:r>
              <a:rPr lang="en-US" b="1" dirty="0" smtClean="0"/>
              <a:t>Power line routing</a:t>
            </a:r>
          </a:p>
          <a:p>
            <a:pPr lvl="1"/>
            <a:r>
              <a:rPr lang="en-US" b="1" dirty="0" smtClean="0"/>
              <a:t>Inductor selection</a:t>
            </a:r>
          </a:p>
          <a:p>
            <a:endParaRPr lang="en-US" b="1" dirty="0" smtClean="0"/>
          </a:p>
          <a:p>
            <a:r>
              <a:rPr lang="en-US" b="1" dirty="0" smtClean="0"/>
              <a:t>Microcontroller</a:t>
            </a:r>
          </a:p>
          <a:p>
            <a:pPr lvl="1"/>
            <a:r>
              <a:rPr lang="en-US" b="1" dirty="0" smtClean="0"/>
              <a:t>Integrated Ethernet</a:t>
            </a:r>
          </a:p>
          <a:p>
            <a:pPr lvl="1"/>
            <a:r>
              <a:rPr lang="en-US" b="1" dirty="0" smtClean="0"/>
              <a:t>Less functionalities</a:t>
            </a:r>
          </a:p>
          <a:p>
            <a:pPr lvl="1"/>
            <a:r>
              <a:rPr lang="en-US" b="1" dirty="0" smtClean="0"/>
              <a:t>Provide external clock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Motor</a:t>
            </a:r>
          </a:p>
          <a:p>
            <a:pPr lvl="1"/>
            <a:r>
              <a:rPr lang="en-US" b="1" dirty="0" smtClean="0"/>
              <a:t>Filtering current sense</a:t>
            </a:r>
          </a:p>
          <a:p>
            <a:pPr lvl="1"/>
            <a:r>
              <a:rPr lang="en-US" b="1" dirty="0" smtClean="0"/>
              <a:t>Encoder with index channel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629400" cy="514807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3 Control panels </a:t>
            </a:r>
          </a:p>
          <a:p>
            <a:endParaRPr lang="en-US" dirty="0" smtClean="0"/>
          </a:p>
          <a:p>
            <a:r>
              <a:rPr lang="en-US" dirty="0" smtClean="0"/>
              <a:t>1 Controller box</a:t>
            </a:r>
          </a:p>
          <a:p>
            <a:endParaRPr lang="en-US" dirty="0" smtClean="0"/>
          </a:p>
          <a:p>
            <a:r>
              <a:rPr lang="en-US" dirty="0" smtClean="0"/>
              <a:t>Website</a:t>
            </a:r>
          </a:p>
          <a:p>
            <a:endParaRPr lang="en-US" dirty="0" smtClean="0"/>
          </a:p>
          <a:p>
            <a:r>
              <a:rPr lang="en-US" dirty="0" smtClean="0"/>
              <a:t>Successful implementation</a:t>
            </a:r>
          </a:p>
          <a:p>
            <a:endParaRPr lang="en-US" dirty="0" smtClean="0"/>
          </a:p>
          <a:p>
            <a:r>
              <a:rPr lang="en-US" dirty="0" smtClean="0"/>
              <a:t>Possible improvements:</a:t>
            </a:r>
          </a:p>
          <a:p>
            <a:pPr lvl="1"/>
            <a:r>
              <a:rPr lang="en-US" dirty="0" smtClean="0"/>
              <a:t>Completion of the recharging circuitry</a:t>
            </a:r>
          </a:p>
          <a:p>
            <a:pPr lvl="1"/>
            <a:r>
              <a:rPr lang="en-US" dirty="0" smtClean="0"/>
              <a:t>Ethernet connection</a:t>
            </a:r>
          </a:p>
          <a:p>
            <a:pPr lvl="1"/>
            <a:r>
              <a:rPr lang="en-US" dirty="0" smtClean="0"/>
              <a:t>Additional testing </a:t>
            </a:r>
          </a:p>
          <a:p>
            <a:pPr lvl="2"/>
            <a:r>
              <a:rPr lang="en-US" dirty="0" smtClean="0"/>
              <a:t>various seasonal and environmental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Budget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286000" cy="37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76400"/>
            <a:ext cx="223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41875" t="43000" r="40625" b="33000"/>
          <a:stretch>
            <a:fillRect/>
          </a:stretch>
        </p:blipFill>
        <p:spPr bwMode="auto">
          <a:xfrm>
            <a:off x="5562600" y="16002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11430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29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7957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9812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2098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438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105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491999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P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1896" y="1524000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3548390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3929390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6215390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N/A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6443990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N/A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392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25" y="1423906"/>
            <a:ext cx="8763000" cy="200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150" y="3429000"/>
            <a:ext cx="879179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Simulink set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9375" t="31000" r="625" b="7000"/>
          <a:stretch>
            <a:fillRect/>
          </a:stretch>
        </p:blipFill>
        <p:spPr bwMode="auto">
          <a:xfrm>
            <a:off x="838200" y="1627187"/>
            <a:ext cx="7391400" cy="47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Background and Statement</a:t>
            </a:r>
          </a:p>
          <a:p>
            <a:pPr lvl="1"/>
            <a:r>
              <a:rPr lang="en-US" dirty="0" smtClean="0"/>
              <a:t>The old section of Coover hall utilizes steam valves to heat adjacent rooms.  A steam valve in one room can control the temperature of up to five rooms.  This leads to </a:t>
            </a:r>
            <a:r>
              <a:rPr lang="en-US" b="1" dirty="0" smtClean="0"/>
              <a:t>temperature offset in the rooms </a:t>
            </a:r>
            <a:r>
              <a:rPr lang="en-US" dirty="0" smtClean="0"/>
              <a:t>and </a:t>
            </a:r>
            <a:r>
              <a:rPr lang="en-US" b="1" dirty="0" smtClean="0"/>
              <a:t>continuous adjustment </a:t>
            </a:r>
            <a:r>
              <a:rPr lang="en-US" dirty="0" smtClean="0"/>
              <a:t>of the valve in order to accommodate the individuals within each room.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157472"/>
          </a:xfrm>
        </p:spPr>
        <p:txBody>
          <a:bodyPr>
            <a:normAutofit/>
          </a:bodyPr>
          <a:lstStyle/>
          <a:p>
            <a:r>
              <a:rPr lang="en-US" dirty="0" smtClean="0"/>
              <a:t>Effective temperature control</a:t>
            </a:r>
          </a:p>
          <a:p>
            <a:r>
              <a:rPr lang="en-US" dirty="0" smtClean="0"/>
              <a:t>Removable mechanical Interface</a:t>
            </a:r>
            <a:endParaRPr lang="en-US" dirty="0" smtClean="0"/>
          </a:p>
          <a:p>
            <a:r>
              <a:rPr lang="en-US" dirty="0" smtClean="0"/>
              <a:t>Wireless </a:t>
            </a:r>
            <a:r>
              <a:rPr lang="en-US" dirty="0" smtClean="0"/>
              <a:t>user interface</a:t>
            </a:r>
          </a:p>
          <a:p>
            <a:r>
              <a:rPr lang="en-US" dirty="0" smtClean="0"/>
              <a:t>Web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Large graphic LCD</a:t>
            </a:r>
            <a:endParaRPr lang="en-US" dirty="0" smtClean="0"/>
          </a:p>
          <a:p>
            <a:r>
              <a:rPr lang="en-US" dirty="0" smtClean="0"/>
              <a:t>Casing size</a:t>
            </a:r>
          </a:p>
          <a:p>
            <a:r>
              <a:rPr lang="en-US" dirty="0" smtClean="0"/>
              <a:t>Casing color</a:t>
            </a:r>
            <a:endParaRPr lang="en-US" dirty="0" smtClean="0"/>
          </a:p>
          <a:p>
            <a:r>
              <a:rPr lang="en-US" dirty="0" smtClean="0"/>
              <a:t>Project budget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38600"/>
            <a:ext cx="5105400" cy="229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067897" cy="496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1"/>
            <a:ext cx="42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038600" cy="401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/>
          <a:lstStyle/>
          <a:p>
            <a:r>
              <a:rPr lang="en-US" dirty="0" smtClean="0"/>
              <a:t>AVR STK600 Development Kit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6548438" cy="3112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191000" cy="1947672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/>
              <a:t>Controller Box</a:t>
            </a:r>
          </a:p>
          <a:p>
            <a:pPr lvl="1"/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Wireless Transceiver</a:t>
            </a:r>
          </a:p>
          <a:p>
            <a:pPr lvl="1"/>
            <a:r>
              <a:rPr lang="en-US" dirty="0" smtClean="0"/>
              <a:t>Ethernet Module</a:t>
            </a:r>
          </a:p>
          <a:p>
            <a:pPr lvl="1"/>
            <a:r>
              <a:rPr lang="en-US" dirty="0" smtClean="0"/>
              <a:t>Buzzer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10" name="Picture 2" descr="E:\DCIM\100_PANA\P10009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59" b="18945"/>
          <a:stretch/>
        </p:blipFill>
        <p:spPr bwMode="auto">
          <a:xfrm>
            <a:off x="2503917" y="3429001"/>
            <a:ext cx="6246311" cy="2937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267200" y="1371600"/>
            <a:ext cx="4191000" cy="1947672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Supply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 Driver Circuit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1"/>
            <a:ext cx="4038600" cy="2133600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 smtClean="0"/>
              <a:t>Control Panel</a:t>
            </a:r>
          </a:p>
          <a:p>
            <a:pPr lvl="1"/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Wireless Transceiver</a:t>
            </a:r>
          </a:p>
          <a:p>
            <a:pPr lvl="1"/>
            <a:r>
              <a:rPr lang="en-US" dirty="0" smtClean="0"/>
              <a:t>LCD Display</a:t>
            </a:r>
          </a:p>
          <a:p>
            <a:pPr lvl="1"/>
            <a:r>
              <a:rPr lang="en-US" dirty="0" smtClean="0"/>
              <a:t>Power Supply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Implementation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1" t="18331" r="2311" b="21819"/>
          <a:stretch/>
        </p:blipFill>
        <p:spPr>
          <a:xfrm>
            <a:off x="2209800" y="3569416"/>
            <a:ext cx="6364147" cy="298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267200" y="1447800"/>
            <a:ext cx="4038600" cy="213360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343400" y="1828800"/>
            <a:ext cx="4038600" cy="213360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Buzzer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Push Button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lang="en-US" sz="2400" dirty="0" smtClean="0">
                <a:latin typeface="+mn-lt"/>
              </a:rPr>
              <a:t>Temp Sensor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Recharging Circuitry 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Tx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13342</TotalTime>
  <Words>282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Slide 1</vt:lpstr>
      <vt:lpstr>Overview</vt:lpstr>
      <vt:lpstr>Project Overview</vt:lpstr>
      <vt:lpstr>Project Requirements</vt:lpstr>
      <vt:lpstr>Project Design</vt:lpstr>
      <vt:lpstr>Project Design</vt:lpstr>
      <vt:lpstr>Project Implementation</vt:lpstr>
      <vt:lpstr>Project Implementation</vt:lpstr>
      <vt:lpstr>Project Implementation</vt:lpstr>
      <vt:lpstr>Website Implementation</vt:lpstr>
      <vt:lpstr>Integration Testing</vt:lpstr>
      <vt:lpstr>Functional Testing</vt:lpstr>
      <vt:lpstr>Lessons Learned</vt:lpstr>
      <vt:lpstr>Conclusion</vt:lpstr>
      <vt:lpstr>Questions</vt:lpstr>
      <vt:lpstr>Thank You</vt:lpstr>
      <vt:lpstr>Appendix</vt:lpstr>
      <vt:lpstr>Final Budget</vt:lpstr>
      <vt:lpstr>Slide 19</vt:lpstr>
      <vt:lpstr>Slide 20</vt:lpstr>
      <vt:lpstr>Slide 21</vt:lpstr>
      <vt:lpstr>Slide 22</vt:lpstr>
      <vt:lpstr>Software Testing Results</vt:lpstr>
      <vt:lpstr>Simulink set up</vt:lpstr>
    </vt:vector>
  </TitlesOfParts>
  <Company>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scada</dc:creator>
  <cp:lastModifiedBy>Curtis</cp:lastModifiedBy>
  <cp:revision>158</cp:revision>
  <cp:lastPrinted>2011-04-29T06:13:01Z</cp:lastPrinted>
  <dcterms:created xsi:type="dcterms:W3CDTF">2009-11-30T22:30:44Z</dcterms:created>
  <dcterms:modified xsi:type="dcterms:W3CDTF">2011-04-29T19:15:50Z</dcterms:modified>
</cp:coreProperties>
</file>